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30279975" cy="42808525"/>
  <p:notesSz cx="6770688" cy="9902825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94848" autoAdjust="0"/>
  </p:normalViewPr>
  <p:slideViewPr>
    <p:cSldViewPr showGuides="1">
      <p:cViewPr varScale="1">
        <p:scale>
          <a:sx n="22" d="100"/>
          <a:sy n="22" d="100"/>
        </p:scale>
        <p:origin x="120" y="44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34166" cy="496140"/>
          </a:xfrm>
          <a:prstGeom prst="rect">
            <a:avLst/>
          </a:prstGeom>
        </p:spPr>
        <p:txBody>
          <a:bodyPr vert="horz" lIns="87933" tIns="43967" rIns="87933" bIns="439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010" y="2"/>
            <a:ext cx="2934166" cy="496140"/>
          </a:xfrm>
          <a:prstGeom prst="rect">
            <a:avLst/>
          </a:prstGeom>
        </p:spPr>
        <p:txBody>
          <a:bodyPr vert="horz" lIns="87933" tIns="43967" rIns="87933" bIns="43967" rtlCol="0"/>
          <a:lstStyle>
            <a:lvl1pPr algn="r">
              <a:defRPr sz="1200"/>
            </a:lvl1pPr>
          </a:lstStyle>
          <a:p>
            <a:fld id="{8953B1F1-D158-4C1D-A913-AEECB8DBA66E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8250"/>
            <a:ext cx="2363788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3" tIns="43967" rIns="87933" bIns="4396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6767" y="4766323"/>
            <a:ext cx="5417156" cy="3898459"/>
          </a:xfrm>
          <a:prstGeom prst="rect">
            <a:avLst/>
          </a:prstGeom>
        </p:spPr>
        <p:txBody>
          <a:bodyPr vert="horz" lIns="87933" tIns="43967" rIns="87933" bIns="4396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6686"/>
            <a:ext cx="2934166" cy="496140"/>
          </a:xfrm>
          <a:prstGeom prst="rect">
            <a:avLst/>
          </a:prstGeom>
        </p:spPr>
        <p:txBody>
          <a:bodyPr vert="horz" lIns="87933" tIns="43967" rIns="87933" bIns="439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010" y="9406686"/>
            <a:ext cx="2934166" cy="496140"/>
          </a:xfrm>
          <a:prstGeom prst="rect">
            <a:avLst/>
          </a:prstGeom>
        </p:spPr>
        <p:txBody>
          <a:bodyPr vert="horz" lIns="87933" tIns="43967" rIns="87933" bIns="43967" rtlCol="0" anchor="b"/>
          <a:lstStyle>
            <a:lvl1pPr algn="r">
              <a:defRPr sz="1200"/>
            </a:lvl1pPr>
          </a:lstStyle>
          <a:p>
            <a:fld id="{18506D8A-F23B-410A-8C65-DB5E4A8B4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5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ポスターフォーマット（ご参考）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8398150"/>
            <a:ext cx="8642350" cy="3651771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algn="ctr"/>
            <a:r>
              <a:rPr lang="ja-JP" altLang="en-US" sz="3600" b="1" dirty="0">
                <a:latin typeface="+mn-ea"/>
              </a:rPr>
              <a:t>日本</a:t>
            </a:r>
            <a:r>
              <a:rPr lang="en-US" altLang="ja-JP" sz="3600" b="1" dirty="0">
                <a:latin typeface="+mn-ea"/>
              </a:rPr>
              <a:t>HPH</a:t>
            </a:r>
            <a:r>
              <a:rPr lang="ja-JP" altLang="en-US" sz="3600" b="1" dirty="0">
                <a:latin typeface="+mn-ea"/>
              </a:rPr>
              <a:t>ネットワーク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利益相反（</a:t>
            </a:r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）の開示</a:t>
            </a:r>
            <a:endParaRPr lang="en-US" altLang="ja-JP" sz="3600" b="1" dirty="0">
              <a:latin typeface="+mn-ea"/>
            </a:endParaRPr>
          </a:p>
          <a:p>
            <a:pPr algn="ctr"/>
            <a:endParaRPr lang="ja-JP" altLang="en-US" sz="2400" dirty="0"/>
          </a:p>
          <a:p>
            <a:pPr marL="457200">
              <a:buNone/>
            </a:pPr>
            <a:r>
              <a:rPr lang="ja-JP" altLang="en-US" sz="2800" dirty="0"/>
              <a:t>筆頭演者名：〇〇〇〇</a:t>
            </a:r>
          </a:p>
          <a:p>
            <a:pPr marL="457200">
              <a:buNone/>
            </a:pPr>
            <a:r>
              <a:rPr lang="ja-JP" altLang="en-US" sz="2800" dirty="0"/>
              <a:t>共同演者名：□□□□、△△△△</a:t>
            </a:r>
            <a:endParaRPr lang="en-US" altLang="ja-JP" sz="2800" dirty="0"/>
          </a:p>
          <a:p>
            <a:pPr algn="ctr">
              <a:buNone/>
            </a:pPr>
            <a:endParaRPr lang="ja-JP" altLang="en-US" sz="2800" dirty="0"/>
          </a:p>
          <a:p>
            <a:pPr algn="ctr">
              <a:buNone/>
            </a:pPr>
            <a:r>
              <a:rPr lang="ja-JP" altLang="en-US" sz="2400" dirty="0"/>
              <a:t>筆頭演者ならびに共同演者に開示すべき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はありません。</a:t>
            </a:r>
            <a:endParaRPr kumimoji="0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744231" y="247345"/>
            <a:ext cx="8923148" cy="8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■研究報告 </a:t>
            </a:r>
            <a:r>
              <a:rPr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または ■</a:t>
            </a:r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実践報告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58E5FF-07B2-47EC-A268-2EDFAAFB21B4}"/>
              </a:ext>
            </a:extLst>
          </p:cNvPr>
          <p:cNvSpPr txBox="1"/>
          <p:nvPr/>
        </p:nvSpPr>
        <p:spPr>
          <a:xfrm>
            <a:off x="848981" y="2098167"/>
            <a:ext cx="29124654" cy="13542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演題名</a:t>
            </a:r>
            <a:endParaRPr kumimoji="1" lang="en-US" altLang="ja-JP" sz="6000" dirty="0"/>
          </a:p>
        </p:txBody>
      </p:sp>
      <p:sp>
        <p:nvSpPr>
          <p:cNvPr id="12" name="正方形/長方形 4">
            <a:extLst>
              <a:ext uri="{FF2B5EF4-FFF2-40B4-BE49-F238E27FC236}">
                <a16:creationId xmlns:a16="http://schemas.microsoft.com/office/drawing/2014/main" id="{91303A5D-0EAD-4583-B2E1-0C0E27D7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971" y="41444433"/>
            <a:ext cx="13737512" cy="60548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28650" indent="-95250"/>
            <a:r>
              <a:rPr lang="en-US" altLang="ja-JP" sz="4400" dirty="0"/>
              <a:t>E-</a:t>
            </a:r>
            <a:r>
              <a:rPr lang="en-US" altLang="ja-JP" sz="4400" dirty="0" err="1"/>
              <a:t>Maill</a:t>
            </a:r>
            <a:endParaRPr lang="ja-JP" altLang="en-US" sz="4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2295FC-3343-4A97-AB4F-99617A3FD2EF}"/>
              </a:ext>
            </a:extLst>
          </p:cNvPr>
          <p:cNvSpPr/>
          <p:nvPr/>
        </p:nvSpPr>
        <p:spPr>
          <a:xfrm>
            <a:off x="744231" y="41444433"/>
            <a:ext cx="5250740" cy="60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>
                <a:solidFill>
                  <a:schemeClr val="tx1"/>
                </a:solidFill>
              </a:rPr>
              <a:t>お問い合わせ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5C9BC7-4FEA-4CA8-BC2C-6D47E73C030D}"/>
              </a:ext>
            </a:extLst>
          </p:cNvPr>
          <p:cNvSpPr txBox="1"/>
          <p:nvPr/>
        </p:nvSpPr>
        <p:spPr>
          <a:xfrm>
            <a:off x="848981" y="3454989"/>
            <a:ext cx="29124654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+mn-ea"/>
              </a:rPr>
              <a:t>筆頭演者</a:t>
            </a:r>
            <a:r>
              <a:rPr kumimoji="1" lang="en-US" altLang="ja-JP" sz="6000" baseline="30000" dirty="0">
                <a:latin typeface="+mn-ea"/>
              </a:rPr>
              <a:t>1</a:t>
            </a:r>
            <a:r>
              <a:rPr kumimoji="1" lang="ja-JP" altLang="en-US" sz="6000" baseline="30000" dirty="0">
                <a:latin typeface="+mn-ea"/>
              </a:rPr>
              <a:t>）</a:t>
            </a:r>
            <a:r>
              <a:rPr kumimoji="1" lang="ja-JP" altLang="en-US" sz="6000" dirty="0">
                <a:latin typeface="+mn-ea"/>
              </a:rPr>
              <a:t>、共同研究</a:t>
            </a:r>
            <a:r>
              <a:rPr lang="ja-JP" altLang="en-US" sz="6000" dirty="0">
                <a:latin typeface="+mn-ea"/>
              </a:rPr>
              <a:t>者</a:t>
            </a:r>
            <a:r>
              <a:rPr kumimoji="1" lang="en-US" altLang="ja-JP" sz="6000" baseline="30000" dirty="0">
                <a:latin typeface="+mn-ea"/>
              </a:rPr>
              <a:t>2</a:t>
            </a:r>
            <a:r>
              <a:rPr kumimoji="1" lang="ja-JP" altLang="en-US" sz="6000" baseline="30000" dirty="0">
                <a:latin typeface="+mn-ea"/>
              </a:rPr>
              <a:t>） </a:t>
            </a:r>
            <a:r>
              <a:rPr kumimoji="1" lang="ja-JP" altLang="en-US" sz="6000" dirty="0">
                <a:latin typeface="+mn-ea"/>
              </a:rPr>
              <a:t>、共同研究者</a:t>
            </a:r>
            <a:r>
              <a:rPr kumimoji="1" lang="en-US" altLang="ja-JP" sz="6000" baseline="30000" dirty="0">
                <a:latin typeface="+mn-ea"/>
              </a:rPr>
              <a:t>3</a:t>
            </a:r>
            <a:r>
              <a:rPr kumimoji="1" lang="ja-JP" altLang="en-US" sz="6000" baseline="30000" dirty="0">
                <a:latin typeface="+mn-ea"/>
              </a:rPr>
              <a:t>）</a:t>
            </a:r>
            <a:endParaRPr kumimoji="1" lang="en-US" altLang="ja-JP" sz="6000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4BF1C5-8206-464A-9953-1A8258EC9CE7}"/>
              </a:ext>
            </a:extLst>
          </p:cNvPr>
          <p:cNvSpPr txBox="1"/>
          <p:nvPr/>
        </p:nvSpPr>
        <p:spPr>
          <a:xfrm>
            <a:off x="3632028" y="4457867"/>
            <a:ext cx="26769987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+mn-ea"/>
              </a:rPr>
              <a:t>1</a:t>
            </a:r>
            <a:r>
              <a:rPr kumimoji="1" lang="ja-JP" altLang="en-US" sz="4000" dirty="0">
                <a:latin typeface="+mn-ea"/>
              </a:rPr>
              <a:t>）所属事業所、</a:t>
            </a:r>
            <a:r>
              <a:rPr kumimoji="1" lang="en-US" altLang="ja-JP" sz="4000" dirty="0">
                <a:latin typeface="+mn-ea"/>
              </a:rPr>
              <a:t>2</a:t>
            </a:r>
            <a:r>
              <a:rPr kumimoji="1" lang="ja-JP" altLang="en-US" sz="4000" dirty="0">
                <a:latin typeface="+mn-ea"/>
              </a:rPr>
              <a:t>）所属事業所 、</a:t>
            </a:r>
            <a:r>
              <a:rPr kumimoji="1" lang="en-US" altLang="ja-JP" sz="4000" dirty="0">
                <a:latin typeface="+mn-ea"/>
              </a:rPr>
              <a:t>3</a:t>
            </a:r>
            <a:r>
              <a:rPr kumimoji="1" lang="ja-JP" altLang="en-US" sz="4000" dirty="0">
                <a:latin typeface="+mn-ea"/>
              </a:rPr>
              <a:t>）所属事業所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B8416F-C6F4-40DC-ACD9-0B82E1A60A38}"/>
              </a:ext>
            </a:extLst>
          </p:cNvPr>
          <p:cNvSpPr txBox="1"/>
          <p:nvPr/>
        </p:nvSpPr>
        <p:spPr>
          <a:xfrm>
            <a:off x="834868" y="634703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１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背景・目的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A07081-7D00-4640-9908-A6DE9EAD58BD}"/>
              </a:ext>
            </a:extLst>
          </p:cNvPr>
          <p:cNvSpPr txBox="1"/>
          <p:nvPr/>
        </p:nvSpPr>
        <p:spPr>
          <a:xfrm>
            <a:off x="15644043" y="6312611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２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研究方法</a:t>
            </a:r>
            <a:endParaRPr lang="en-US" altLang="ja-JP" sz="6000" b="1" dirty="0"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17C3C44-29BC-45E3-B754-020531099311}"/>
              </a:ext>
            </a:extLst>
          </p:cNvPr>
          <p:cNvSpPr txBox="1"/>
          <p:nvPr/>
        </p:nvSpPr>
        <p:spPr>
          <a:xfrm>
            <a:off x="744231" y="1381196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３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結果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40841F1-C02A-4081-9504-E35ED6FE43D5}"/>
              </a:ext>
            </a:extLst>
          </p:cNvPr>
          <p:cNvSpPr txBox="1"/>
          <p:nvPr/>
        </p:nvSpPr>
        <p:spPr>
          <a:xfrm>
            <a:off x="744230" y="32997550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４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考察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2" name="正方形/長方形 4">
            <a:extLst>
              <a:ext uri="{FF2B5EF4-FFF2-40B4-BE49-F238E27FC236}">
                <a16:creationId xmlns:a16="http://schemas.microsoft.com/office/drawing/2014/main" id="{B38626EE-15DD-4E0F-B841-38E8D3CF7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30" y="38398150"/>
            <a:ext cx="18988253" cy="2643659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marL="457200"/>
            <a:r>
              <a:rPr lang="ja-JP" altLang="en-US" sz="4800" b="1" dirty="0"/>
              <a:t>参考文献</a:t>
            </a:r>
            <a:endParaRPr lang="en-US" altLang="ja-JP" sz="4800" b="1" dirty="0"/>
          </a:p>
          <a:p>
            <a:pPr marL="457200"/>
            <a:r>
              <a:rPr lang="en-US" altLang="ja-JP" sz="3200" b="1" dirty="0"/>
              <a:t>a) </a:t>
            </a:r>
            <a:r>
              <a:rPr lang="ja-JP" altLang="en-US" sz="3200" b="1" dirty="0"/>
              <a:t>○○○○○、ｂ</a:t>
            </a:r>
            <a:r>
              <a:rPr lang="en-US" altLang="ja-JP" sz="3200" b="1" dirty="0"/>
              <a:t>)</a:t>
            </a:r>
            <a:r>
              <a:rPr lang="ja-JP" altLang="en-US" sz="3200" b="1" dirty="0"/>
              <a:t>○○○○○、ｃ）○○○○○</a:t>
            </a:r>
            <a:endParaRPr lang="en-US" altLang="ja-JP" sz="3200" b="1" dirty="0"/>
          </a:p>
          <a:p>
            <a:pPr marL="457200"/>
            <a:endParaRPr lang="ja-JP" altLang="en-US" sz="32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29D44C-0DA0-9AC9-396A-979D46485F58}"/>
              </a:ext>
            </a:extLst>
          </p:cNvPr>
          <p:cNvSpPr txBox="1"/>
          <p:nvPr/>
        </p:nvSpPr>
        <p:spPr>
          <a:xfrm>
            <a:off x="848981" y="5165753"/>
            <a:ext cx="29124654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+mn-ea"/>
              </a:rPr>
              <a:t>「</a:t>
            </a:r>
            <a:r>
              <a:rPr kumimoji="1" lang="en-US" altLang="ja-JP" sz="4000" dirty="0">
                <a:latin typeface="+mn-ea"/>
              </a:rPr>
              <a:t>2020</a:t>
            </a:r>
            <a:r>
              <a:rPr kumimoji="1" lang="ja-JP" altLang="en-US" sz="4000" dirty="0">
                <a:latin typeface="+mn-ea"/>
              </a:rPr>
              <a:t>年版</a:t>
            </a:r>
            <a:r>
              <a:rPr kumimoji="1" lang="en-US" altLang="ja-JP" sz="4000" dirty="0">
                <a:latin typeface="+mn-ea"/>
              </a:rPr>
              <a:t>HPH</a:t>
            </a:r>
            <a:r>
              <a:rPr kumimoji="1" lang="ja-JP" altLang="en-US" sz="4000" dirty="0">
                <a:latin typeface="+mn-ea"/>
              </a:rPr>
              <a:t>基準」</a:t>
            </a:r>
            <a:r>
              <a:rPr lang="ja-JP" altLang="en-US" sz="4000" dirty="0">
                <a:latin typeface="+mn-ea"/>
              </a:rPr>
              <a:t>：例　</a:t>
            </a:r>
            <a:r>
              <a:rPr lang="en-US" altLang="ja-JP" sz="4000" dirty="0">
                <a:latin typeface="+mn-ea"/>
              </a:rPr>
              <a:t>5.1.1</a:t>
            </a:r>
            <a:r>
              <a:rPr lang="ja-JP" altLang="en-US" sz="4000" dirty="0">
                <a:latin typeface="+mn-ea"/>
              </a:rPr>
              <a:t> ○○○○○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848981" y="1155195"/>
            <a:ext cx="29430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演題番号とテーマ：</a:t>
            </a:r>
            <a:r>
              <a:rPr kumimoji="1"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例）５－１４　</a:t>
            </a:r>
            <a:r>
              <a:rPr kumimoji="1"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SDH</a:t>
            </a:r>
            <a:r>
              <a:rPr kumimoji="1"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など社会的課題に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対するヘルスプロモーション＿診療現場における</a:t>
            </a:r>
            <a:r>
              <a:rPr lang="en-US" altLang="ja-JP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SDH</a:t>
            </a:r>
            <a:r>
              <a:rPr lang="ja-JP" altLang="en-US" sz="3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に対する実践</a:t>
            </a:r>
            <a:endParaRPr kumimoji="1" lang="ja-JP" altLang="en-US" sz="36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74A9CD-8980-1C6A-F323-4CA5C7D9E1DA}"/>
              </a:ext>
            </a:extLst>
          </p:cNvPr>
          <p:cNvSpPr txBox="1"/>
          <p:nvPr/>
        </p:nvSpPr>
        <p:spPr>
          <a:xfrm>
            <a:off x="848585" y="4456214"/>
            <a:ext cx="2769726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+mn-ea"/>
              </a:rPr>
              <a:t>都道府県</a:t>
            </a:r>
            <a:endParaRPr kumimoji="1"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8FCA5DAA-44CB-4071-BF1C-5EE1430F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6828" y="18223542"/>
            <a:ext cx="10294621" cy="456955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5490916" y="24465073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02" y="17403540"/>
            <a:ext cx="13772302" cy="1534030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82449" y="5465446"/>
            <a:ext cx="28582012" cy="71352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０版（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UD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フォント、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、メイリオ、游ゴシック・游明朝、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　 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Arial, Arial Black, Arial Narrow, Times New Roman, Century, Century Gothic, Courier, Courier New, Georgia</a:t>
            </a:r>
          </a:p>
          <a:p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文字サイズ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】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小見出６０ポイント以上、本文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３６～４０ポイント（推奨）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・利益相反（</a:t>
            </a:r>
            <a:r>
              <a:rPr lang="en-US" altLang="ja-JP" sz="3600" b="1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）の開示について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の有無にかかわらず、演題発表時にポスターで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状態を開示してください。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共同研究者全員について、申請時から遡って過去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3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年以内において、当該研究と利害のある企業または団体との利益相反について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記載してください。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HOME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＞研究・資料＞利益相反（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COI)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開示　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i="1" dirty="0">
                <a:solidFill>
                  <a:srgbClr val="0070C0"/>
                </a:solidFill>
                <a:latin typeface="+mn-ea"/>
              </a:rPr>
              <a:t>https://www.hphnet.jp/study-data/2604/</a:t>
            </a:r>
          </a:p>
          <a:p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ポスターは１ページ目のみが投稿されますので発表用は１ページ目に制作をお願いいたします。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演題・筆頭演者・共同研究者情報を記載してください。</a:t>
            </a:r>
            <a:endParaRPr lang="en-US" altLang="ja-JP" sz="5400" b="1" dirty="0">
              <a:solidFill>
                <a:srgbClr val="FF0000"/>
              </a:solidFill>
              <a:latin typeface="+mn-ea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ポスター末尾には、「抄録に関するお問い合わせ先（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）」・日本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HPH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ネットワーク利益相反（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）開示をご記入ください。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1016" y="14212773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6FC7E2-8D4D-4BBE-BED5-51D90E0AD282}"/>
              </a:ext>
            </a:extLst>
          </p:cNvPr>
          <p:cNvSpPr/>
          <p:nvPr/>
        </p:nvSpPr>
        <p:spPr>
          <a:xfrm>
            <a:off x="599326" y="15825284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FC3EBB-3E6B-4A6C-BB97-786C25AAB79D}"/>
              </a:ext>
            </a:extLst>
          </p:cNvPr>
          <p:cNvSpPr txBox="1"/>
          <p:nvPr/>
        </p:nvSpPr>
        <p:spPr>
          <a:xfrm>
            <a:off x="781883" y="16042061"/>
            <a:ext cx="13771749" cy="1692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</a:rPr>
              <a:t>研究報告／実践報告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</a:rPr>
              <a:t>タイトル</a:t>
            </a:r>
            <a:endParaRPr kumimoji="1" lang="en-US" altLang="ja-JP" sz="36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氏名・共同研究者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（都道府県・法人・事業所・職種）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0C0C3-55C4-4D5C-8FB8-745B4838CD46}"/>
              </a:ext>
            </a:extLst>
          </p:cNvPr>
          <p:cNvSpPr txBox="1"/>
          <p:nvPr/>
        </p:nvSpPr>
        <p:spPr>
          <a:xfrm>
            <a:off x="15694509" y="24805899"/>
            <a:ext cx="13771749" cy="120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chemeClr val="bg1"/>
                </a:solidFill>
              </a:rPr>
              <a:t>タイトル・氏名・県・事業所等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C80AA95-4EA0-4B95-82A7-9EC96F56951E}"/>
              </a:ext>
            </a:extLst>
          </p:cNvPr>
          <p:cNvSpPr txBox="1"/>
          <p:nvPr/>
        </p:nvSpPr>
        <p:spPr>
          <a:xfrm>
            <a:off x="10063576" y="28866305"/>
            <a:ext cx="428086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利益相反（</a:t>
            </a:r>
            <a:r>
              <a:rPr kumimoji="1" lang="en-US" altLang="ja-JP" sz="3600" dirty="0"/>
              <a:t>COI</a:t>
            </a:r>
            <a:r>
              <a:rPr kumimoji="1" lang="ja-JP" altLang="en-US" sz="3600" dirty="0"/>
              <a:t>）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の開示</a:t>
            </a:r>
            <a:endParaRPr kumimoji="1" lang="en-US" altLang="ja-JP" sz="3600" dirty="0"/>
          </a:p>
          <a:p>
            <a:pPr algn="ctr"/>
            <a:endParaRPr lang="en-US" altLang="ja-JP" sz="3600" dirty="0"/>
          </a:p>
          <a:p>
            <a:pPr algn="ctr"/>
            <a:endParaRPr kumimoji="1" lang="en-US" altLang="ja-JP" sz="3600" dirty="0"/>
          </a:p>
          <a:p>
            <a:pPr algn="ctr"/>
            <a:endParaRPr kumimoji="1" lang="ja-JP" altLang="en-US" sz="36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A0A7EB8-FC31-47FC-AE0D-BD62E2562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0015" y="26055140"/>
            <a:ext cx="10843420" cy="1407741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37B381-E09E-4774-B02B-CE5715B6B6F9}"/>
              </a:ext>
            </a:extLst>
          </p:cNvPr>
          <p:cNvSpPr/>
          <p:nvPr/>
        </p:nvSpPr>
        <p:spPr>
          <a:xfrm flipV="1">
            <a:off x="17444091" y="17988092"/>
            <a:ext cx="3165474" cy="163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5299E66A-D9C8-46B5-AF7F-E028ADD79F1E}"/>
              </a:ext>
            </a:extLst>
          </p:cNvPr>
          <p:cNvSpPr/>
          <p:nvPr/>
        </p:nvSpPr>
        <p:spPr>
          <a:xfrm>
            <a:off x="23363649" y="21957561"/>
            <a:ext cx="2376264" cy="2147803"/>
          </a:xfrm>
          <a:prstGeom prst="downArrow">
            <a:avLst>
              <a:gd name="adj1" fmla="val 26320"/>
              <a:gd name="adj2" fmla="val 401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BA2C2D-FA7B-4140-A7D6-8B00D27351DF}"/>
              </a:ext>
            </a:extLst>
          </p:cNvPr>
          <p:cNvSpPr txBox="1"/>
          <p:nvPr/>
        </p:nvSpPr>
        <p:spPr>
          <a:xfrm>
            <a:off x="16143734" y="16361688"/>
            <a:ext cx="13544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複数のスライドを張り付ける場合は、作成したスライドをコピーして「画像」で貼り付けます。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B6697A-1414-4A60-A3EA-534707179EDB}"/>
              </a:ext>
            </a:extLst>
          </p:cNvPr>
          <p:cNvSpPr txBox="1"/>
          <p:nvPr/>
        </p:nvSpPr>
        <p:spPr>
          <a:xfrm>
            <a:off x="24551781" y="37476118"/>
            <a:ext cx="316835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利益相反（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）開示</a:t>
            </a:r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ja-JP" altLang="en-US" sz="2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22745A-F720-4377-BD3A-90FE241353EB}"/>
              </a:ext>
            </a:extLst>
          </p:cNvPr>
          <p:cNvSpPr txBox="1"/>
          <p:nvPr/>
        </p:nvSpPr>
        <p:spPr>
          <a:xfrm>
            <a:off x="3474691" y="31251573"/>
            <a:ext cx="633221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A26992-88D5-435B-BB29-786A9F9DD3E6}"/>
              </a:ext>
            </a:extLst>
          </p:cNvPr>
          <p:cNvSpPr txBox="1"/>
          <p:nvPr/>
        </p:nvSpPr>
        <p:spPr>
          <a:xfrm>
            <a:off x="17503900" y="40138324"/>
            <a:ext cx="62113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ja-JP" altLang="en-US" sz="2000" b="1" dirty="0"/>
              <a:t>　</a:t>
            </a:r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515</Words>
  <Application>Microsoft Office PowerPoint</Application>
  <PresentationFormat>ユーザー設定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HPH</dc:creator>
  <cp:lastModifiedBy>加藤 久美</cp:lastModifiedBy>
  <cp:revision>47</cp:revision>
  <cp:lastPrinted>2025-08-13T07:31:30Z</cp:lastPrinted>
  <dcterms:created xsi:type="dcterms:W3CDTF">2017-04-12T03:50:14Z</dcterms:created>
  <dcterms:modified xsi:type="dcterms:W3CDTF">2025-08-13T07:32:11Z</dcterms:modified>
</cp:coreProperties>
</file>